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9" r:id="rId4"/>
    <p:sldId id="261" r:id="rId5"/>
    <p:sldId id="262"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60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05.05.2014</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05.05.2014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05.05.2014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05.05.2014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Başlık"/>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05.05.2014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05.05.2014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05.05.2014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7470648" cy="1143000"/>
          </a:xfrm>
        </p:spPr>
        <p:txBody>
          <a:bodyPr anchor="ctr"/>
          <a:lstStyle>
            <a:lvl1pPr algn="l">
              <a:defRPr sz="4600"/>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05.05.2014</a:t>
            </a:fld>
            <a:endParaRPr lang="tr-TR"/>
          </a:p>
        </p:txBody>
      </p:sp>
      <p:sp>
        <p:nvSpPr>
          <p:cNvPr id="8" name="7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9" name="8 Altbilgi Yer Tutucusu"/>
          <p:cNvSpPr>
            <a:spLocks noGrp="1"/>
          </p:cNvSpPr>
          <p:nvPr>
            <p:ph type="ftr" sz="quarter" idx="12"/>
          </p:nvPr>
        </p:nvSpPr>
        <p:spPr/>
        <p:txBody>
          <a:bodyPr/>
          <a:lstStyle/>
          <a:p>
            <a:endParaRPr lang="tr-TR"/>
          </a:p>
        </p:txBody>
      </p:sp>
    </p:spTree>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05.05.2014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05.05.2014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156448" y="6422064"/>
            <a:ext cx="762000" cy="365125"/>
          </a:xfrm>
        </p:spPr>
        <p:txBody>
          <a:bodyPr/>
          <a:lstStyle/>
          <a:p>
            <a:fld id="{B1DEFA8C-F947-479F-BE07-76B6B3F80BF1}" type="slidenum">
              <a:rPr lang="tr-TR" smtClean="0"/>
              <a:pPr/>
              <a:t>‹#›</a:t>
            </a:fld>
            <a:endParaRPr lang="tr-TR"/>
          </a:p>
        </p:txBody>
      </p:sp>
    </p:spTree>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457200" y="6422064"/>
            <a:ext cx="2133600" cy="365125"/>
          </a:xfrm>
        </p:spPr>
        <p:txBody>
          <a:bodyPr/>
          <a:lstStyle/>
          <a:p>
            <a:fld id="{D9F75050-0E15-4C5B-92B0-66D068882F1F}" type="datetimeFigureOut">
              <a:rPr lang="tr-TR" smtClean="0"/>
              <a:pPr/>
              <a:t>05.05.2014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Serbest Form"/>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Yer Tutucusu"/>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9F75050-0E15-4C5B-92B0-66D068882F1F}" type="datetimeFigureOut">
              <a:rPr lang="tr-TR" smtClean="0"/>
              <a:pPr/>
              <a:t>05.05.2014</a:t>
            </a:fld>
            <a:endParaRPr lang="tr-TR"/>
          </a:p>
        </p:txBody>
      </p:sp>
      <p:sp>
        <p:nvSpPr>
          <p:cNvPr id="22" name="21 Altbilgi Yer Tutucusu"/>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a:p>
        </p:txBody>
      </p:sp>
      <p:sp>
        <p:nvSpPr>
          <p:cNvPr id="18" name="17 Slayt Numarası Yer Tutucusu"/>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push/>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9064" y="1857364"/>
            <a:ext cx="8214902" cy="3781436"/>
          </a:xfrm>
        </p:spPr>
        <p:txBody>
          <a:bodyPr>
            <a:normAutofit/>
          </a:bodyPr>
          <a:lstStyle/>
          <a:p>
            <a:pPr algn="ctr"/>
            <a:r>
              <a:rPr lang="tr-TR" sz="6600" dirty="0" smtClean="0"/>
              <a:t>Sunu </a:t>
            </a:r>
            <a:r>
              <a:rPr lang="tr-TR" sz="6600" dirty="0" err="1" smtClean="0"/>
              <a:t>HazIrlarken</a:t>
            </a:r>
            <a:r>
              <a:rPr lang="tr-TR" sz="6600" dirty="0" smtClean="0"/>
              <a:t> Dikkat Edilmesi Gerekenler</a:t>
            </a:r>
            <a:endParaRPr lang="tr-TR" sz="6600" dirty="0"/>
          </a:p>
        </p:txBody>
      </p:sp>
      <p:sp>
        <p:nvSpPr>
          <p:cNvPr id="3" name="2 Alt Başlık"/>
          <p:cNvSpPr>
            <a:spLocks noGrp="1"/>
          </p:cNvSpPr>
          <p:nvPr>
            <p:ph type="subTitle" idx="1"/>
          </p:nvPr>
        </p:nvSpPr>
        <p:spPr/>
        <p:txBody>
          <a:bodyPr/>
          <a:lstStyle/>
          <a:p>
            <a:endParaRPr lang="tr-TR" dirty="0"/>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2400"/>
                            </p:stCondLst>
                            <p:childTnLst>
                              <p:par>
                                <p:cTn id="13" presetID="27" presetClass="emph" presetSubtype="0" repeatCount="indefinite" fill="hold" grpId="1" nodeType="afterEffect">
                                  <p:stCondLst>
                                    <p:cond delay="0"/>
                                  </p:stCondLst>
                                  <p:iterate type="lt">
                                    <p:tmPct val="15000"/>
                                  </p:iterate>
                                  <p:childTnLst>
                                    <p:animClr clrSpc="rgb">
                                      <p:cBhvr override="childStyle">
                                        <p:cTn id="14" dur="250" autoRev="1" fill="hold"/>
                                        <p:tgtEl>
                                          <p:spTgt spid="2"/>
                                        </p:tgtEl>
                                        <p:attrNameLst>
                                          <p:attrName>style.color</p:attrName>
                                        </p:attrNameLst>
                                      </p:cBhvr>
                                      <p:to>
                                        <a:srgbClr val="FFFF00"/>
                                      </p:to>
                                    </p:animClr>
                                    <p:animClr clrSpc="rgb">
                                      <p:cBhvr>
                                        <p:cTn id="15" dur="250" autoRev="1" fill="hold"/>
                                        <p:tgtEl>
                                          <p:spTgt spid="2"/>
                                        </p:tgtEl>
                                        <p:attrNameLst>
                                          <p:attrName>fillcolor</p:attrName>
                                        </p:attrNameLst>
                                      </p:cBhvr>
                                      <p:to>
                                        <a:srgbClr val="FFFF00"/>
                                      </p:to>
                                    </p:animClr>
                                    <p:set>
                                      <p:cBhvr>
                                        <p:cTn id="16" dur="250" autoRev="1" fill="hold"/>
                                        <p:tgtEl>
                                          <p:spTgt spid="2"/>
                                        </p:tgtEl>
                                        <p:attrNameLst>
                                          <p:attrName>fill.type</p:attrName>
                                        </p:attrNameLst>
                                      </p:cBhvr>
                                      <p:to>
                                        <p:strVal val="solid"/>
                                      </p:to>
                                    </p:set>
                                    <p:set>
                                      <p:cBhvr>
                                        <p:cTn id="17" dur="250" autoRev="1"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58204" cy="5672475"/>
          </a:xfrm>
        </p:spPr>
        <p:txBody>
          <a:bodyPr>
            <a:normAutofit/>
          </a:bodyPr>
          <a:lstStyle/>
          <a:p>
            <a:pPr marL="514350" indent="-514350" algn="just">
              <a:buFont typeface="+mj-lt"/>
              <a:buAutoNum type="arabicPeriod"/>
            </a:pPr>
            <a:r>
              <a:rPr lang="tr-TR" dirty="0" smtClean="0">
                <a:solidFill>
                  <a:srgbClr val="FFFF00"/>
                </a:solidFill>
              </a:rPr>
              <a:t>Başlık slaydı mutlaka olmalıdır.</a:t>
            </a:r>
          </a:p>
          <a:p>
            <a:pPr marL="514350" indent="-514350" algn="just">
              <a:buFont typeface="+mj-lt"/>
              <a:buAutoNum type="arabicPeriod"/>
            </a:pPr>
            <a:endParaRPr lang="tr-TR" dirty="0" smtClean="0">
              <a:solidFill>
                <a:srgbClr val="FFFF00"/>
              </a:solidFill>
            </a:endParaRPr>
          </a:p>
          <a:p>
            <a:pPr marL="514350" indent="-514350" algn="just">
              <a:buFont typeface="+mj-lt"/>
              <a:buAutoNum type="arabicPeriod"/>
            </a:pPr>
            <a:r>
              <a:rPr lang="tr-TR" dirty="0" smtClean="0">
                <a:solidFill>
                  <a:srgbClr val="FFFF00"/>
                </a:solidFill>
              </a:rPr>
              <a:t>Slaytların dengeli kullanımına özen gösterilmelidir</a:t>
            </a:r>
            <a:r>
              <a:rPr lang="tr-TR" dirty="0" smtClean="0">
                <a:solidFill>
                  <a:srgbClr val="FFFF00"/>
                </a:solidFill>
              </a:rPr>
              <a:t>. </a:t>
            </a:r>
            <a:r>
              <a:rPr lang="tr-TR" dirty="0" smtClean="0">
                <a:solidFill>
                  <a:srgbClr val="FFFF00"/>
                </a:solidFill>
              </a:rPr>
              <a:t>Bütün metni bir </a:t>
            </a:r>
            <a:r>
              <a:rPr lang="tr-TR" dirty="0" err="1" smtClean="0">
                <a:solidFill>
                  <a:srgbClr val="FFFF00"/>
                </a:solidFill>
              </a:rPr>
              <a:t>slayta</a:t>
            </a:r>
            <a:r>
              <a:rPr lang="tr-TR" dirty="0" smtClean="0">
                <a:solidFill>
                  <a:srgbClr val="FFFF00"/>
                </a:solidFill>
              </a:rPr>
              <a:t> yerleştirmektense, o metni ikiye veya daha fazla </a:t>
            </a:r>
            <a:r>
              <a:rPr lang="tr-TR" dirty="0" err="1" smtClean="0">
                <a:solidFill>
                  <a:srgbClr val="FFFF00"/>
                </a:solidFill>
              </a:rPr>
              <a:t>slayta</a:t>
            </a:r>
            <a:r>
              <a:rPr lang="tr-TR" dirty="0" smtClean="0">
                <a:solidFill>
                  <a:srgbClr val="FFFF00"/>
                </a:solidFill>
              </a:rPr>
              <a:t> bölebilirsiniz</a:t>
            </a:r>
            <a:r>
              <a:rPr lang="tr-TR" dirty="0" smtClean="0">
                <a:solidFill>
                  <a:srgbClr val="FFFF00"/>
                </a:solidFill>
              </a:rPr>
              <a:t>.</a:t>
            </a:r>
          </a:p>
          <a:p>
            <a:pPr marL="514350" indent="-514350" algn="just">
              <a:buFont typeface="+mj-lt"/>
              <a:buAutoNum type="arabicPeriod"/>
            </a:pPr>
            <a:endParaRPr lang="tr-TR" dirty="0" smtClean="0">
              <a:solidFill>
                <a:srgbClr val="FFFF00"/>
              </a:solidFill>
            </a:endParaRPr>
          </a:p>
          <a:p>
            <a:pPr marL="514350" indent="-514350" algn="just">
              <a:buFont typeface="+mj-lt"/>
              <a:buAutoNum type="arabicPeriod"/>
            </a:pPr>
            <a:r>
              <a:rPr lang="tr-TR" dirty="0" smtClean="0">
                <a:solidFill>
                  <a:srgbClr val="FFFF00"/>
                </a:solidFill>
              </a:rPr>
              <a:t>Bir slaytta en fazla 7 satırlık metin eklemelisiniz. Eğer bilgi bütünlüğü bozulacaksa çok küçük olmayacak şekilde bir slaytta toplayabilirsiniz.</a:t>
            </a:r>
          </a:p>
          <a:p>
            <a:pPr marL="514350" indent="-514350" algn="just">
              <a:buFont typeface="+mj-lt"/>
              <a:buAutoNum type="arabicPeriod"/>
            </a:pPr>
            <a:endParaRPr lang="tr-TR" dirty="0" smtClean="0">
              <a:solidFill>
                <a:srgbClr val="FFFF00"/>
              </a:solidFill>
            </a:endParaRPr>
          </a:p>
          <a:p>
            <a:pPr marL="514350" indent="-514350" algn="just">
              <a:buFont typeface="+mj-lt"/>
              <a:buAutoNum type="arabicPeriod"/>
            </a:pPr>
            <a:endParaRPr lang="tr-TR" dirty="0" smtClean="0">
              <a:solidFill>
                <a:srgbClr val="FFFF00"/>
              </a:solidFill>
            </a:endParaRPr>
          </a:p>
          <a:p>
            <a:pPr marL="514350" indent="-514350" algn="just">
              <a:buFont typeface="+mj-lt"/>
              <a:buAutoNum type="arabicPeriod"/>
            </a:pPr>
            <a:endParaRPr lang="tr-TR" dirty="0" smtClean="0">
              <a:solidFill>
                <a:srgbClr val="FFFF00"/>
              </a:solidFill>
            </a:endParaRPr>
          </a:p>
          <a:p>
            <a:pPr marL="514350" indent="-514350" algn="just">
              <a:buFont typeface="+mj-lt"/>
              <a:buAutoNum type="arabicPeriod"/>
            </a:pPr>
            <a:endParaRPr lang="tr-TR" dirty="0">
              <a:solidFill>
                <a:srgbClr val="FFFF00"/>
              </a:solidFill>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400"/>
                            </p:stCondLst>
                            <p:childTnLst>
                              <p:par>
                                <p:cTn id="12" presetID="37" presetClass="entr" presetSubtype="0" fill="hold" grpId="0" nodeType="afterEffect">
                                  <p:stCondLst>
                                    <p:cond delay="0"/>
                                  </p:stCondLst>
                                  <p:iterate type="wd">
                                    <p:tmPct val="10000"/>
                                  </p:iterate>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18" fill="hold">
                            <p:stCondLst>
                              <p:cond delay="4400"/>
                            </p:stCondLst>
                            <p:childTnLst>
                              <p:par>
                                <p:cTn id="19" presetID="37" presetClass="entr" presetSubtype="0" fill="hold" grpId="0" nodeType="afterEffect">
                                  <p:stCondLst>
                                    <p:cond delay="0"/>
                                  </p:stCondLst>
                                  <p:iterate type="wd">
                                    <p:tmPct val="10000"/>
                                  </p:iterate>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72475"/>
          </a:xfrm>
        </p:spPr>
        <p:txBody>
          <a:bodyPr>
            <a:normAutofit/>
          </a:bodyPr>
          <a:lstStyle/>
          <a:p>
            <a:pPr marL="514350" indent="-514350" algn="just">
              <a:buFont typeface="+mj-lt"/>
              <a:buAutoNum type="arabicPeriod" startAt="4"/>
            </a:pPr>
            <a:r>
              <a:rPr lang="tr-TR" dirty="0" smtClean="0">
                <a:solidFill>
                  <a:srgbClr val="FFFF00"/>
                </a:solidFill>
              </a:rPr>
              <a:t>Sunum </a:t>
            </a:r>
            <a:r>
              <a:rPr lang="tr-TR" dirty="0" smtClean="0">
                <a:solidFill>
                  <a:srgbClr val="FFFF00"/>
                </a:solidFill>
              </a:rPr>
              <a:t>programlarında görsellik çok önemlidir. Bir konu hakkında bilgi verirken, bunu grafiklerle, resimlerle canlandırmak daha etkili ve kolay öğrenmeye yardımcı olur.  </a:t>
            </a:r>
            <a:r>
              <a:rPr lang="tr-TR" dirty="0" smtClean="0">
                <a:solidFill>
                  <a:srgbClr val="FFFF00"/>
                </a:solidFill>
              </a:rPr>
              <a:t>Bu </a:t>
            </a:r>
            <a:r>
              <a:rPr lang="tr-TR" dirty="0" smtClean="0">
                <a:solidFill>
                  <a:srgbClr val="FFFF00"/>
                </a:solidFill>
              </a:rPr>
              <a:t>nedenle mümkün olduğunca çok görsel kullanmaya dikkat etmelisiniz. Görselleriniz o slaytta anlatılan içerikle alakalı olmalıdır</a:t>
            </a:r>
            <a:r>
              <a:rPr lang="tr-TR" dirty="0" smtClean="0">
                <a:solidFill>
                  <a:srgbClr val="FFFF00"/>
                </a:solidFill>
              </a:rPr>
              <a:t>.</a:t>
            </a:r>
          </a:p>
          <a:p>
            <a:pPr marL="514350" indent="-514350" algn="just">
              <a:buFont typeface="+mj-lt"/>
              <a:buAutoNum type="arabicPeriod" startAt="4"/>
            </a:pPr>
            <a:endParaRPr lang="tr-TR" dirty="0" smtClean="0">
              <a:solidFill>
                <a:srgbClr val="FFFF00"/>
              </a:solidFill>
            </a:endParaRPr>
          </a:p>
          <a:p>
            <a:pPr marL="514350" indent="-514350" algn="just">
              <a:buFont typeface="+mj-lt"/>
              <a:buAutoNum type="arabicPeriod" startAt="4"/>
            </a:pPr>
            <a:r>
              <a:rPr lang="tr-TR" dirty="0" smtClean="0">
                <a:solidFill>
                  <a:srgbClr val="FFFF00"/>
                </a:solidFill>
              </a:rPr>
              <a:t>Tüm slaytlarda yazı tipleri aynı olmalıdır. </a:t>
            </a:r>
            <a:endParaRPr lang="tr-TR" dirty="0" smtClean="0">
              <a:solidFill>
                <a:srgbClr val="FFFF00"/>
              </a:solidFill>
            </a:endParaRPr>
          </a:p>
          <a:p>
            <a:pPr marL="514350" indent="-514350" algn="just">
              <a:buFont typeface="+mj-lt"/>
              <a:buAutoNum type="arabicPeriod"/>
            </a:pPr>
            <a:endParaRPr lang="tr-TR" dirty="0" smtClean="0">
              <a:solidFill>
                <a:srgbClr val="FFFF00"/>
              </a:solidFill>
            </a:endParaRPr>
          </a:p>
          <a:p>
            <a:pPr marL="514350" indent="-514350" algn="just">
              <a:buFont typeface="+mj-lt"/>
              <a:buAutoNum type="arabicPeriod"/>
            </a:pPr>
            <a:endParaRPr lang="tr-TR" dirty="0" smtClean="0">
              <a:solidFill>
                <a:srgbClr val="FFFF00"/>
              </a:solidFill>
            </a:endParaRPr>
          </a:p>
          <a:p>
            <a:pPr marL="514350" indent="-514350" algn="just">
              <a:buFont typeface="+mj-lt"/>
              <a:buAutoNum type="arabicPeriod"/>
            </a:pPr>
            <a:endParaRPr lang="tr-TR" dirty="0">
              <a:solidFill>
                <a:srgbClr val="FFFF00"/>
              </a:solidFill>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5200"/>
                            </p:stCondLst>
                            <p:childTnLst>
                              <p:par>
                                <p:cTn id="12" presetID="37" presetClass="entr" presetSubtype="0" fill="hold" grpId="0" nodeType="afterEffect">
                                  <p:stCondLst>
                                    <p:cond delay="0"/>
                                  </p:stCondLst>
                                  <p:iterate type="wd">
                                    <p:tmPct val="10000"/>
                                  </p:iterate>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72475"/>
          </a:xfrm>
        </p:spPr>
        <p:txBody>
          <a:bodyPr>
            <a:normAutofit lnSpcReduction="10000"/>
          </a:bodyPr>
          <a:lstStyle/>
          <a:p>
            <a:pPr marL="514350" indent="-514350" algn="just">
              <a:buFont typeface="+mj-lt"/>
              <a:buAutoNum type="arabicPeriod" startAt="6"/>
            </a:pPr>
            <a:r>
              <a:rPr lang="tr-TR" dirty="0" smtClean="0">
                <a:solidFill>
                  <a:srgbClr val="FFFF00"/>
                </a:solidFill>
              </a:rPr>
              <a:t>Bir </a:t>
            </a:r>
            <a:r>
              <a:rPr lang="tr-TR" dirty="0" smtClean="0">
                <a:solidFill>
                  <a:srgbClr val="FFFF00"/>
                </a:solidFill>
              </a:rPr>
              <a:t>önemli konu da zemin ve nesnelerin renk zıtlıklarıdır. Koyu arka plan ve açık renkli yazılar daha iyi sonuç vermektedir. Bunun tam tersi de uygulanabilir. Sunum programlarının renk temaları uygulandığı takdirde, bu otomatik olarak sağlanmaktadır</a:t>
            </a:r>
            <a:r>
              <a:rPr lang="tr-TR" dirty="0" smtClean="0">
                <a:solidFill>
                  <a:srgbClr val="FFFF00"/>
                </a:solidFill>
              </a:rPr>
              <a:t>.</a:t>
            </a:r>
          </a:p>
          <a:p>
            <a:pPr marL="514350" indent="-514350" algn="just">
              <a:buFont typeface="+mj-lt"/>
              <a:buAutoNum type="arabicPeriod" startAt="6"/>
            </a:pPr>
            <a:endParaRPr lang="tr-TR" dirty="0" smtClean="0">
              <a:solidFill>
                <a:srgbClr val="FFFF00"/>
              </a:solidFill>
            </a:endParaRPr>
          </a:p>
          <a:p>
            <a:pPr marL="514350" indent="-514350" algn="just">
              <a:buFont typeface="+mj-lt"/>
              <a:buAutoNum type="arabicPeriod" startAt="6"/>
            </a:pPr>
            <a:r>
              <a:rPr lang="tr-TR" dirty="0" smtClean="0">
                <a:solidFill>
                  <a:srgbClr val="FFFF00"/>
                </a:solidFill>
              </a:rPr>
              <a:t>Eğer slayt geçişi ve animasyon uygulayacaksanız, bunlar standart bir halde olmalıdır ve bu tüm nesneler için uygulanmalıdır.Örneğin; her bir slayt geçişi aynı olmalıdır. Bunun için “Tümüne Uygula” komutunu işaretlemeniz yeterlidir.</a:t>
            </a:r>
          </a:p>
          <a:p>
            <a:pPr marL="514350" indent="-514350" algn="just">
              <a:buFont typeface="+mj-lt"/>
              <a:buAutoNum type="arabicPeriod"/>
            </a:pPr>
            <a:endParaRPr lang="tr-TR" dirty="0" smtClean="0">
              <a:solidFill>
                <a:srgbClr val="FFFF00"/>
              </a:solidFill>
            </a:endParaRPr>
          </a:p>
          <a:p>
            <a:pPr marL="514350" indent="-514350" algn="just">
              <a:buFont typeface="+mj-lt"/>
              <a:buAutoNum type="arabicPeriod"/>
            </a:pPr>
            <a:endParaRPr lang="tr-TR" dirty="0" smtClean="0">
              <a:solidFill>
                <a:srgbClr val="FFFF00"/>
              </a:solidFill>
            </a:endParaRPr>
          </a:p>
          <a:p>
            <a:pPr marL="514350" indent="-514350" algn="just">
              <a:buFont typeface="+mj-lt"/>
              <a:buAutoNum type="arabicPeriod"/>
            </a:pPr>
            <a:endParaRPr lang="tr-TR" dirty="0" smtClean="0">
              <a:solidFill>
                <a:srgbClr val="FFFF00"/>
              </a:solidFill>
            </a:endParaRPr>
          </a:p>
          <a:p>
            <a:pPr marL="514350" indent="-514350" algn="just">
              <a:buFont typeface="+mj-lt"/>
              <a:buAutoNum type="arabicPeriod"/>
            </a:pPr>
            <a:endParaRPr lang="tr-TR" dirty="0">
              <a:solidFill>
                <a:srgbClr val="FFFF00"/>
              </a:solidFill>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4900"/>
                            </p:stCondLst>
                            <p:childTnLst>
                              <p:par>
                                <p:cTn id="12" presetID="37" presetClass="entr" presetSubtype="0" fill="hold" grpId="0" nodeType="afterEffect">
                                  <p:stCondLst>
                                    <p:cond delay="0"/>
                                  </p:stCondLst>
                                  <p:iterate type="wd">
                                    <p:tmPct val="10000"/>
                                  </p:iterate>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72475"/>
          </a:xfrm>
        </p:spPr>
        <p:txBody>
          <a:bodyPr>
            <a:normAutofit/>
          </a:bodyPr>
          <a:lstStyle/>
          <a:p>
            <a:pPr marL="514350" indent="-514350" algn="just">
              <a:buFont typeface="+mj-lt"/>
              <a:buAutoNum type="arabicPeriod" startAt="8"/>
            </a:pPr>
            <a:r>
              <a:rPr lang="tr-TR" dirty="0" smtClean="0">
                <a:solidFill>
                  <a:srgbClr val="FFFF00"/>
                </a:solidFill>
              </a:rPr>
              <a:t>Sunumdaki tüm metin efektleri aynı olmalıdır.</a:t>
            </a:r>
          </a:p>
          <a:p>
            <a:pPr marL="514350" indent="-514350" algn="just">
              <a:buFont typeface="+mj-lt"/>
              <a:buAutoNum type="arabicPeriod" startAt="8"/>
            </a:pPr>
            <a:endParaRPr lang="tr-TR" dirty="0" smtClean="0">
              <a:solidFill>
                <a:srgbClr val="FFFF00"/>
              </a:solidFill>
            </a:endParaRPr>
          </a:p>
          <a:p>
            <a:pPr marL="514350" indent="-514350" algn="just">
              <a:buFont typeface="+mj-lt"/>
              <a:buAutoNum type="arabicPeriod" startAt="8"/>
            </a:pPr>
            <a:r>
              <a:rPr lang="tr-TR" dirty="0" smtClean="0">
                <a:solidFill>
                  <a:srgbClr val="FFFF00"/>
                </a:solidFill>
              </a:rPr>
              <a:t>Resim</a:t>
            </a:r>
            <a:r>
              <a:rPr lang="tr-TR" dirty="0" smtClean="0">
                <a:solidFill>
                  <a:srgbClr val="FFFF00"/>
                </a:solidFill>
              </a:rPr>
              <a:t>, grafik, video vb. nesneler için de efekt uygulanacaksa, hepsi için aynı efekt </a:t>
            </a:r>
            <a:r>
              <a:rPr lang="tr-TR" dirty="0" smtClean="0">
                <a:solidFill>
                  <a:srgbClr val="FFFF00"/>
                </a:solidFill>
              </a:rPr>
              <a:t>uygulanmalıdır.Bu </a:t>
            </a:r>
            <a:r>
              <a:rPr lang="tr-TR" dirty="0" smtClean="0">
                <a:solidFill>
                  <a:srgbClr val="FFFF00"/>
                </a:solidFill>
              </a:rPr>
              <a:t>efektler çok fazla abartılmamalı, sade ancak görsel bir efekt seçilmelidir.</a:t>
            </a:r>
          </a:p>
          <a:p>
            <a:pPr marL="514350" indent="-514350" algn="just">
              <a:buFont typeface="+mj-lt"/>
              <a:buAutoNum type="arabicPeriod"/>
            </a:pPr>
            <a:endParaRPr lang="tr-TR" dirty="0" smtClean="0">
              <a:solidFill>
                <a:srgbClr val="FFFF00"/>
              </a:solidFill>
            </a:endParaRPr>
          </a:p>
          <a:p>
            <a:pPr marL="514350" indent="-514350" algn="just">
              <a:buFont typeface="+mj-lt"/>
              <a:buAutoNum type="arabicPeriod"/>
            </a:pPr>
            <a:endParaRPr lang="tr-TR" dirty="0" smtClean="0">
              <a:solidFill>
                <a:srgbClr val="FFFF00"/>
              </a:solidFill>
            </a:endParaRPr>
          </a:p>
          <a:p>
            <a:pPr marL="514350" indent="-514350" algn="just">
              <a:buFont typeface="+mj-lt"/>
              <a:buAutoNum type="arabicPeriod"/>
            </a:pPr>
            <a:endParaRPr lang="tr-TR" dirty="0" smtClean="0">
              <a:solidFill>
                <a:srgbClr val="FFFF00"/>
              </a:solidFill>
            </a:endParaRPr>
          </a:p>
          <a:p>
            <a:pPr marL="514350" indent="-514350" algn="just">
              <a:buFont typeface="+mj-lt"/>
              <a:buAutoNum type="arabicPeriod"/>
            </a:pPr>
            <a:endParaRPr lang="tr-TR" dirty="0">
              <a:solidFill>
                <a:srgbClr val="FFFF00"/>
              </a:solidFill>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600"/>
                            </p:stCondLst>
                            <p:childTnLst>
                              <p:par>
                                <p:cTn id="12" presetID="37" presetClass="entr" presetSubtype="0" fill="hold" grpId="0" nodeType="afterEffect">
                                  <p:stCondLst>
                                    <p:cond delay="0"/>
                                  </p:stCondLst>
                                  <p:iterate type="wd">
                                    <p:tmPct val="10000"/>
                                  </p:iterate>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Özel 1">
      <a:majorFont>
        <a:latin typeface="Cambria"/>
        <a:ea typeface=""/>
        <a:cs typeface=""/>
      </a:majorFont>
      <a:minorFont>
        <a:latin typeface="Arial"/>
        <a:ea typeface=""/>
        <a:cs typeface=""/>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24</TotalTime>
  <Words>215</Words>
  <PresentationFormat>Ekran Gösterisi (4:3)</PresentationFormat>
  <Paragraphs>22</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Teknik</vt:lpstr>
      <vt:lpstr>Sunu HazIrlarken Dikkat Edilmesi Gerekenler</vt:lpstr>
      <vt:lpstr>Slayt 2</vt:lpstr>
      <vt:lpstr>Slayt 3</vt:lpstr>
      <vt:lpstr>Slayt 4</vt:lpstr>
      <vt:lpstr>Slayt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Sunu Hazırlarken Dikkat Edilmesi Gerekenler</dc:title>
  <dc:creator>Ege</dc:creator>
  <cp:lastModifiedBy>Ege</cp:lastModifiedBy>
  <cp:revision>5</cp:revision>
  <dcterms:created xsi:type="dcterms:W3CDTF">2014-05-05T09:09:44Z</dcterms:created>
  <dcterms:modified xsi:type="dcterms:W3CDTF">2014-05-05T09:44:48Z</dcterms:modified>
</cp:coreProperties>
</file>